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512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424" y="78625"/>
            <a:ext cx="565472" cy="484838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3275856" y="116632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0" y="4149080"/>
            <a:ext cx="9144000" cy="1052736"/>
          </a:xfrm>
        </p:spPr>
        <p:txBody>
          <a:bodyPr/>
          <a:lstStyle>
            <a:lvl1pPr algn="ctr" latinLnBrk="0"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5301208"/>
            <a:ext cx="9144000" cy="504825"/>
          </a:xfrm>
        </p:spPr>
        <p:txBody>
          <a:bodyPr>
            <a:noAutofit/>
          </a:bodyPr>
          <a:lstStyle>
            <a:lvl1pPr marL="0" indent="0" algn="ctr">
              <a:buNone/>
              <a:defRPr sz="2400" b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[Speaker’s Name]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2" hasCustomPrompt="1"/>
          </p:nvPr>
        </p:nvSpPr>
        <p:spPr>
          <a:xfrm>
            <a:off x="107504" y="6237312"/>
            <a:ext cx="2519362" cy="504825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[Date]</a:t>
            </a:r>
          </a:p>
        </p:txBody>
      </p:sp>
    </p:spTree>
    <p:extLst>
      <p:ext uri="{BB962C8B-B14F-4D97-AF65-F5344CB8AC3E}">
        <p14:creationId xmlns:p14="http://schemas.microsoft.com/office/powerpoint/2010/main" val="203241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6778"/>
            <a:ext cx="9144000" cy="1052736"/>
          </a:xfrm>
        </p:spPr>
        <p:txBody>
          <a:bodyPr/>
          <a:lstStyle>
            <a:lvl1pPr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525963"/>
          </a:xfrm>
        </p:spPr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6237312"/>
            <a:ext cx="709228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324983"/>
            <a:ext cx="565472" cy="484838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043608" y="6362990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</p:spTree>
    <p:extLst>
      <p:ext uri="{BB962C8B-B14F-4D97-AF65-F5344CB8AC3E}">
        <p14:creationId xmlns:p14="http://schemas.microsoft.com/office/powerpoint/2010/main" val="3694015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6778"/>
            <a:ext cx="9144000" cy="10527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1268761"/>
            <a:ext cx="8784976" cy="4608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3733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latin typeface="Century Gothic" panose="020B0502020202020204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Word of God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Ludwig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21/10/18</a:t>
            </a:r>
          </a:p>
        </p:txBody>
      </p:sp>
    </p:spTree>
    <p:extLst>
      <p:ext uri="{BB962C8B-B14F-4D97-AF65-F5344CB8AC3E}">
        <p14:creationId xmlns:p14="http://schemas.microsoft.com/office/powerpoint/2010/main" val="2361610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AD1778-5280-45FE-BE64-EFB88596D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The Word of God (Christ)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CAF4D2-BF9C-4CFE-8848-AACC2327F0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The Word of God is Eternal</a:t>
            </a:r>
          </a:p>
          <a:p>
            <a:r>
              <a:rPr lang="en-AU" dirty="0"/>
              <a:t>The Word of God is the Way</a:t>
            </a:r>
          </a:p>
          <a:p>
            <a:r>
              <a:rPr lang="en-AU" dirty="0"/>
              <a:t>The Word of God is Truth</a:t>
            </a:r>
          </a:p>
          <a:p>
            <a:r>
              <a:rPr lang="en-AU" dirty="0"/>
              <a:t>The Word of God is Life</a:t>
            </a:r>
          </a:p>
          <a:p>
            <a:r>
              <a:rPr lang="en-AU" dirty="0"/>
              <a:t>The Word of God has creative Power</a:t>
            </a:r>
          </a:p>
          <a:p>
            <a:r>
              <a:rPr lang="en-AU" dirty="0"/>
              <a:t>The Word of God upholds all things</a:t>
            </a:r>
          </a:p>
          <a:p>
            <a:r>
              <a:rPr lang="en-AU" dirty="0"/>
              <a:t>The Word of God is our Foundation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689200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6EDBA-A1A0-49EF-84E8-88F20C0DF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2 Corinthians 3:4-6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724416-60DB-424F-8E80-BC1D836B75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AU" b="1" baseline="30000" dirty="0"/>
              <a:t>4 </a:t>
            </a:r>
            <a:r>
              <a:rPr lang="en-AU" dirty="0"/>
              <a:t>And we have such trust through Christ toward God. </a:t>
            </a:r>
          </a:p>
          <a:p>
            <a:pPr marL="0" indent="0">
              <a:buNone/>
            </a:pPr>
            <a:r>
              <a:rPr lang="en-AU" b="1" baseline="30000" dirty="0"/>
              <a:t>5 </a:t>
            </a:r>
            <a:r>
              <a:rPr lang="en-AU" dirty="0"/>
              <a:t>Not that we are sufficient of ourselves to think of anything as </a:t>
            </a:r>
            <a:r>
              <a:rPr lang="en-AU" i="1" dirty="0"/>
              <a:t>being</a:t>
            </a:r>
            <a:r>
              <a:rPr lang="en-AU" dirty="0"/>
              <a:t> from ourselves, but our sufficiency </a:t>
            </a:r>
            <a:r>
              <a:rPr lang="en-AU" i="1" dirty="0"/>
              <a:t>is</a:t>
            </a:r>
            <a:r>
              <a:rPr lang="en-AU" dirty="0"/>
              <a:t> from God, </a:t>
            </a:r>
          </a:p>
          <a:p>
            <a:pPr marL="0" indent="0">
              <a:buNone/>
            </a:pPr>
            <a:r>
              <a:rPr lang="en-AU" b="1" baseline="30000" dirty="0"/>
              <a:t>6 </a:t>
            </a:r>
            <a:r>
              <a:rPr lang="en-AU" dirty="0"/>
              <a:t>who also made us sufficient as ministers of the new covenant, not of the letter but of the Spirit; for the letter kills, but the Spirit gives life.</a:t>
            </a:r>
          </a:p>
        </p:txBody>
      </p:sp>
    </p:spTree>
    <p:extLst>
      <p:ext uri="{BB962C8B-B14F-4D97-AF65-F5344CB8AC3E}">
        <p14:creationId xmlns:p14="http://schemas.microsoft.com/office/powerpoint/2010/main" val="28898586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BF3A96-F091-4F63-AF44-ADADCE1E6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The Word of God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53FAF4-A98F-4B8F-9EFD-C8B610854C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AU" b="1" u="sng" dirty="0"/>
              <a:t>Convicts and guides us</a:t>
            </a:r>
            <a:br>
              <a:rPr lang="en-AU" dirty="0"/>
            </a:br>
            <a:r>
              <a:rPr lang="en-AU" dirty="0"/>
              <a:t>Fire, lamp, mirror, rod, sword</a:t>
            </a:r>
          </a:p>
          <a:p>
            <a:pPr marL="514350" indent="-514350">
              <a:buFont typeface="+mj-lt"/>
              <a:buAutoNum type="arabicPeriod"/>
            </a:pPr>
            <a:r>
              <a:rPr lang="en-AU" b="1" u="sng" dirty="0"/>
              <a:t>Feeds, refreshes and brings us to maturity</a:t>
            </a:r>
            <a:br>
              <a:rPr lang="en-AU" dirty="0"/>
            </a:br>
            <a:r>
              <a:rPr lang="en-AU" dirty="0"/>
              <a:t>Seed, water, honey, bread, Meat</a:t>
            </a:r>
          </a:p>
          <a:p>
            <a:pPr marL="514350" indent="-514350">
              <a:buFont typeface="+mj-lt"/>
              <a:buAutoNum type="arabicPeriod"/>
            </a:pPr>
            <a:r>
              <a:rPr lang="en-AU" b="1" u="sng" dirty="0"/>
              <a:t>Is Precious</a:t>
            </a:r>
            <a:br>
              <a:rPr lang="en-AU" dirty="0"/>
            </a:br>
            <a:r>
              <a:rPr lang="en-AU" dirty="0"/>
              <a:t>Gold and Pearl</a:t>
            </a:r>
          </a:p>
        </p:txBody>
      </p:sp>
    </p:spTree>
    <p:extLst>
      <p:ext uri="{BB962C8B-B14F-4D97-AF65-F5344CB8AC3E}">
        <p14:creationId xmlns:p14="http://schemas.microsoft.com/office/powerpoint/2010/main" val="8310903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1352</TotalTime>
  <Words>71</Words>
  <Application>Microsoft Office PowerPoint</Application>
  <PresentationFormat>On-screen Show (4:3)</PresentationFormat>
  <Paragraphs>19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맑은 고딕</vt:lpstr>
      <vt:lpstr>Arial</vt:lpstr>
      <vt:lpstr>Century Gothic</vt:lpstr>
      <vt:lpstr>Office Theme</vt:lpstr>
      <vt:lpstr>The Word of God</vt:lpstr>
      <vt:lpstr>The Word of God (Christ)</vt:lpstr>
      <vt:lpstr>2 Corinthians 3:4-6</vt:lpstr>
      <vt:lpstr>The Word of God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Ludwig Easton</cp:lastModifiedBy>
  <cp:revision>45</cp:revision>
  <dcterms:created xsi:type="dcterms:W3CDTF">2014-04-01T16:35:38Z</dcterms:created>
  <dcterms:modified xsi:type="dcterms:W3CDTF">2018-10-20T23:14:54Z</dcterms:modified>
</cp:coreProperties>
</file>